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3" r:id="rId6"/>
    <p:sldId id="265" r:id="rId7"/>
    <p:sldId id="264" r:id="rId8"/>
    <p:sldId id="259" r:id="rId9"/>
    <p:sldId id="266" r:id="rId10"/>
    <p:sldId id="261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F16EA5-8E0E-4F9C-B6AB-454B0C61C522}" v="70" dt="2022-05-19T09:14:23.5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Bakker" userId="7d93d4df-ecc6-489a-9368-5cfebdf4c9b7" providerId="ADAL" clId="{19F16EA5-8E0E-4F9C-B6AB-454B0C61C522}"/>
    <pc:docChg chg="undo custSel addSld delSld modSld">
      <pc:chgData name="Linda Bakker" userId="7d93d4df-ecc6-489a-9368-5cfebdf4c9b7" providerId="ADAL" clId="{19F16EA5-8E0E-4F9C-B6AB-454B0C61C522}" dt="2022-05-19T09:14:30.140" v="2644" actId="20577"/>
      <pc:docMkLst>
        <pc:docMk/>
      </pc:docMkLst>
      <pc:sldChg chg="addSp delSp modSp mod setBg">
        <pc:chgData name="Linda Bakker" userId="7d93d4df-ecc6-489a-9368-5cfebdf4c9b7" providerId="ADAL" clId="{19F16EA5-8E0E-4F9C-B6AB-454B0C61C522}" dt="2022-05-09T07:50:56.362" v="2639" actId="207"/>
        <pc:sldMkLst>
          <pc:docMk/>
          <pc:sldMk cId="595213005" sldId="256"/>
        </pc:sldMkLst>
        <pc:spChg chg="mod">
          <ac:chgData name="Linda Bakker" userId="7d93d4df-ecc6-489a-9368-5cfebdf4c9b7" providerId="ADAL" clId="{19F16EA5-8E0E-4F9C-B6AB-454B0C61C522}" dt="2022-05-09T07:50:56.362" v="2639" actId="207"/>
          <ac:spMkLst>
            <pc:docMk/>
            <pc:sldMk cId="595213005" sldId="256"/>
            <ac:spMk id="2" creationId="{76C09BC3-B093-41E2-B348-6687A5283DC8}"/>
          </ac:spMkLst>
        </pc:spChg>
        <pc:spChg chg="mod">
          <ac:chgData name="Linda Bakker" userId="7d93d4df-ecc6-489a-9368-5cfebdf4c9b7" providerId="ADAL" clId="{19F16EA5-8E0E-4F9C-B6AB-454B0C61C522}" dt="2022-05-09T07:44:02.986" v="2298" actId="207"/>
          <ac:spMkLst>
            <pc:docMk/>
            <pc:sldMk cId="595213005" sldId="256"/>
            <ac:spMk id="3" creationId="{97E9B387-6310-49EC-87B7-504A54B4E34B}"/>
          </ac:spMkLst>
        </pc:spChg>
        <pc:picChg chg="mod">
          <ac:chgData name="Linda Bakker" userId="7d93d4df-ecc6-489a-9368-5cfebdf4c9b7" providerId="ADAL" clId="{19F16EA5-8E0E-4F9C-B6AB-454B0C61C522}" dt="2022-05-09T07:42:51.134" v="2294" actId="1076"/>
          <ac:picMkLst>
            <pc:docMk/>
            <pc:sldMk cId="595213005" sldId="256"/>
            <ac:picMk id="5" creationId="{7CBF9F04-0E94-4A51-A794-9309D6839EAF}"/>
          </ac:picMkLst>
        </pc:picChg>
        <pc:picChg chg="add del mod ord">
          <ac:chgData name="Linda Bakker" userId="7d93d4df-ecc6-489a-9368-5cfebdf4c9b7" providerId="ADAL" clId="{19F16EA5-8E0E-4F9C-B6AB-454B0C61C522}" dt="2022-05-09T07:40:25.996" v="2247" actId="478"/>
          <ac:picMkLst>
            <pc:docMk/>
            <pc:sldMk cId="595213005" sldId="256"/>
            <ac:picMk id="6" creationId="{9C67F9A2-C118-406E-B98B-586DB6D3830B}"/>
          </ac:picMkLst>
        </pc:picChg>
        <pc:picChg chg="add del mod ord">
          <ac:chgData name="Linda Bakker" userId="7d93d4df-ecc6-489a-9368-5cfebdf4c9b7" providerId="ADAL" clId="{19F16EA5-8E0E-4F9C-B6AB-454B0C61C522}" dt="2022-05-09T07:42:14.800" v="2259" actId="478"/>
          <ac:picMkLst>
            <pc:docMk/>
            <pc:sldMk cId="595213005" sldId="256"/>
            <ac:picMk id="8" creationId="{6B734686-8BC1-4590-AEB0-E4AA82BED8DB}"/>
          </ac:picMkLst>
        </pc:picChg>
      </pc:sldChg>
      <pc:sldChg chg="addSp delSp modSp mod setBg">
        <pc:chgData name="Linda Bakker" userId="7d93d4df-ecc6-489a-9368-5cfebdf4c9b7" providerId="ADAL" clId="{19F16EA5-8E0E-4F9C-B6AB-454B0C61C522}" dt="2022-04-28T09:00:37.806" v="2040" actId="207"/>
        <pc:sldMkLst>
          <pc:docMk/>
          <pc:sldMk cId="3241727055" sldId="257"/>
        </pc:sldMkLst>
        <pc:spChg chg="mod">
          <ac:chgData name="Linda Bakker" userId="7d93d4df-ecc6-489a-9368-5cfebdf4c9b7" providerId="ADAL" clId="{19F16EA5-8E0E-4F9C-B6AB-454B0C61C522}" dt="2022-04-28T09:00:37.806" v="2040" actId="207"/>
          <ac:spMkLst>
            <pc:docMk/>
            <pc:sldMk cId="3241727055" sldId="257"/>
            <ac:spMk id="2" creationId="{A8F5B7A2-73A3-43D8-BBCF-BC8CFD5B4EEC}"/>
          </ac:spMkLst>
        </pc:spChg>
        <pc:spChg chg="add mod">
          <ac:chgData name="Linda Bakker" userId="7d93d4df-ecc6-489a-9368-5cfebdf4c9b7" providerId="ADAL" clId="{19F16EA5-8E0E-4F9C-B6AB-454B0C61C522}" dt="2022-04-28T08:15:27.623" v="642" actId="403"/>
          <ac:spMkLst>
            <pc:docMk/>
            <pc:sldMk cId="3241727055" sldId="257"/>
            <ac:spMk id="3" creationId="{BF399DF2-FA91-4D74-9400-8EF74EC73581}"/>
          </ac:spMkLst>
        </pc:spChg>
        <pc:spChg chg="add mod">
          <ac:chgData name="Linda Bakker" userId="7d93d4df-ecc6-489a-9368-5cfebdf4c9b7" providerId="ADAL" clId="{19F16EA5-8E0E-4F9C-B6AB-454B0C61C522}" dt="2022-04-28T08:13:20.319" v="490" actId="20577"/>
          <ac:spMkLst>
            <pc:docMk/>
            <pc:sldMk cId="3241727055" sldId="257"/>
            <ac:spMk id="4" creationId="{50D63466-7DEC-4410-891E-C2AAFF661838}"/>
          </ac:spMkLst>
        </pc:spChg>
        <pc:spChg chg="add del">
          <ac:chgData name="Linda Bakker" userId="7d93d4df-ecc6-489a-9368-5cfebdf4c9b7" providerId="ADAL" clId="{19F16EA5-8E0E-4F9C-B6AB-454B0C61C522}" dt="2022-04-28T08:09:47.468" v="372" actId="26606"/>
          <ac:spMkLst>
            <pc:docMk/>
            <pc:sldMk cId="3241727055" sldId="257"/>
            <ac:spMk id="10" creationId="{46F7435D-E3DB-47B1-BA61-B00ACC83A9DE}"/>
          </ac:spMkLst>
        </pc:spChg>
        <pc:spChg chg="add del">
          <ac:chgData name="Linda Bakker" userId="7d93d4df-ecc6-489a-9368-5cfebdf4c9b7" providerId="ADAL" clId="{19F16EA5-8E0E-4F9C-B6AB-454B0C61C522}" dt="2022-04-28T08:09:47.468" v="372" actId="26606"/>
          <ac:spMkLst>
            <pc:docMk/>
            <pc:sldMk cId="3241727055" sldId="257"/>
            <ac:spMk id="12" creationId="{F263A0B5-F8C4-4116-809F-78A768EA79A6}"/>
          </ac:spMkLst>
        </pc:spChg>
        <pc:spChg chg="add">
          <ac:chgData name="Linda Bakker" userId="7d93d4df-ecc6-489a-9368-5cfebdf4c9b7" providerId="ADAL" clId="{19F16EA5-8E0E-4F9C-B6AB-454B0C61C522}" dt="2022-04-28T08:09:47.475" v="373" actId="26606"/>
          <ac:spMkLst>
            <pc:docMk/>
            <pc:sldMk cId="3241727055" sldId="257"/>
            <ac:spMk id="14" creationId="{5E39A796-BE83-48B1-B33F-35C4A32AAB57}"/>
          </ac:spMkLst>
        </pc:spChg>
        <pc:spChg chg="add">
          <ac:chgData name="Linda Bakker" userId="7d93d4df-ecc6-489a-9368-5cfebdf4c9b7" providerId="ADAL" clId="{19F16EA5-8E0E-4F9C-B6AB-454B0C61C522}" dt="2022-04-28T08:09:47.475" v="373" actId="26606"/>
          <ac:spMkLst>
            <pc:docMk/>
            <pc:sldMk cId="3241727055" sldId="257"/>
            <ac:spMk id="15" creationId="{72F84B47-E267-4194-8194-831DB7B5547F}"/>
          </ac:spMkLst>
        </pc:spChg>
        <pc:picChg chg="mod ord">
          <ac:chgData name="Linda Bakker" userId="7d93d4df-ecc6-489a-9368-5cfebdf4c9b7" providerId="ADAL" clId="{19F16EA5-8E0E-4F9C-B6AB-454B0C61C522}" dt="2022-04-28T08:09:47.475" v="373" actId="26606"/>
          <ac:picMkLst>
            <pc:docMk/>
            <pc:sldMk cId="3241727055" sldId="257"/>
            <ac:picMk id="5" creationId="{F5A77AAB-E069-48F8-8B83-6829F8B9A686}"/>
          </ac:picMkLst>
        </pc:picChg>
      </pc:sldChg>
      <pc:sldChg chg="addSp modSp mod setBg">
        <pc:chgData name="Linda Bakker" userId="7d93d4df-ecc6-489a-9368-5cfebdf4c9b7" providerId="ADAL" clId="{19F16EA5-8E0E-4F9C-B6AB-454B0C61C522}" dt="2022-04-28T09:00:49.372" v="2041" actId="207"/>
        <pc:sldMkLst>
          <pc:docMk/>
          <pc:sldMk cId="2010387331" sldId="258"/>
        </pc:sldMkLst>
        <pc:spChg chg="mod">
          <ac:chgData name="Linda Bakker" userId="7d93d4df-ecc6-489a-9368-5cfebdf4c9b7" providerId="ADAL" clId="{19F16EA5-8E0E-4F9C-B6AB-454B0C61C522}" dt="2022-04-28T09:00:49.372" v="2041" actId="207"/>
          <ac:spMkLst>
            <pc:docMk/>
            <pc:sldMk cId="2010387331" sldId="258"/>
            <ac:spMk id="2" creationId="{28E56DB8-84DF-41E2-9944-048E980F2095}"/>
          </ac:spMkLst>
        </pc:spChg>
        <pc:spChg chg="mod">
          <ac:chgData name="Linda Bakker" userId="7d93d4df-ecc6-489a-9368-5cfebdf4c9b7" providerId="ADAL" clId="{19F16EA5-8E0E-4F9C-B6AB-454B0C61C522}" dt="2022-04-28T08:16:39.833" v="645" actId="403"/>
          <ac:spMkLst>
            <pc:docMk/>
            <pc:sldMk cId="2010387331" sldId="258"/>
            <ac:spMk id="3" creationId="{F03E1296-1F22-4482-849A-1AD5B6891D4A}"/>
          </ac:spMkLst>
        </pc:spChg>
        <pc:spChg chg="add mod">
          <ac:chgData name="Linda Bakker" userId="7d93d4df-ecc6-489a-9368-5cfebdf4c9b7" providerId="ADAL" clId="{19F16EA5-8E0E-4F9C-B6AB-454B0C61C522}" dt="2022-04-28T08:18:55.642" v="652" actId="1076"/>
          <ac:spMkLst>
            <pc:docMk/>
            <pc:sldMk cId="2010387331" sldId="258"/>
            <ac:spMk id="7" creationId="{A90DC27F-9D68-4166-A94D-C358580E51A2}"/>
          </ac:spMkLst>
        </pc:spChg>
        <pc:spChg chg="add mod">
          <ac:chgData name="Linda Bakker" userId="7d93d4df-ecc6-489a-9368-5cfebdf4c9b7" providerId="ADAL" clId="{19F16EA5-8E0E-4F9C-B6AB-454B0C61C522}" dt="2022-04-28T08:20:36.042" v="654" actId="1076"/>
          <ac:spMkLst>
            <pc:docMk/>
            <pc:sldMk cId="2010387331" sldId="258"/>
            <ac:spMk id="8" creationId="{449D527E-312A-4AF2-AC96-ABA3113614CC}"/>
          </ac:spMkLst>
        </pc:spChg>
        <pc:spChg chg="add">
          <ac:chgData name="Linda Bakker" userId="7d93d4df-ecc6-489a-9368-5cfebdf4c9b7" providerId="ADAL" clId="{19F16EA5-8E0E-4F9C-B6AB-454B0C61C522}" dt="2022-04-28T08:16:31.440" v="644" actId="26606"/>
          <ac:spMkLst>
            <pc:docMk/>
            <pc:sldMk cId="2010387331" sldId="258"/>
            <ac:spMk id="9" creationId="{5E39A796-BE83-48B1-B33F-35C4A32AAB57}"/>
          </ac:spMkLst>
        </pc:spChg>
        <pc:spChg chg="add">
          <ac:chgData name="Linda Bakker" userId="7d93d4df-ecc6-489a-9368-5cfebdf4c9b7" providerId="ADAL" clId="{19F16EA5-8E0E-4F9C-B6AB-454B0C61C522}" dt="2022-04-28T08:16:31.440" v="644" actId="26606"/>
          <ac:spMkLst>
            <pc:docMk/>
            <pc:sldMk cId="2010387331" sldId="258"/>
            <ac:spMk id="11" creationId="{72F84B47-E267-4194-8194-831DB7B5547F}"/>
          </ac:spMkLst>
        </pc:spChg>
        <pc:picChg chg="add mod">
          <ac:chgData name="Linda Bakker" userId="7d93d4df-ecc6-489a-9368-5cfebdf4c9b7" providerId="ADAL" clId="{19F16EA5-8E0E-4F9C-B6AB-454B0C61C522}" dt="2022-04-28T08:16:31.440" v="644" actId="26606"/>
          <ac:picMkLst>
            <pc:docMk/>
            <pc:sldMk cId="2010387331" sldId="258"/>
            <ac:picMk id="4" creationId="{822A267A-6FD6-47DC-B787-9989A8EB259A}"/>
          </ac:picMkLst>
        </pc:picChg>
      </pc:sldChg>
      <pc:sldChg chg="modSp mod">
        <pc:chgData name="Linda Bakker" userId="7d93d4df-ecc6-489a-9368-5cfebdf4c9b7" providerId="ADAL" clId="{19F16EA5-8E0E-4F9C-B6AB-454B0C61C522}" dt="2022-05-19T09:14:30.140" v="2644" actId="20577"/>
        <pc:sldMkLst>
          <pc:docMk/>
          <pc:sldMk cId="1424121418" sldId="259"/>
        </pc:sldMkLst>
        <pc:spChg chg="mod">
          <ac:chgData name="Linda Bakker" userId="7d93d4df-ecc6-489a-9368-5cfebdf4c9b7" providerId="ADAL" clId="{19F16EA5-8E0E-4F9C-B6AB-454B0C61C522}" dt="2022-04-28T09:01:04.870" v="2045" actId="207"/>
          <ac:spMkLst>
            <pc:docMk/>
            <pc:sldMk cId="1424121418" sldId="259"/>
            <ac:spMk id="2" creationId="{69C018B9-60FC-43E8-A184-731FDEA4CAE4}"/>
          </ac:spMkLst>
        </pc:spChg>
        <pc:spChg chg="mod">
          <ac:chgData name="Linda Bakker" userId="7d93d4df-ecc6-489a-9368-5cfebdf4c9b7" providerId="ADAL" clId="{19F16EA5-8E0E-4F9C-B6AB-454B0C61C522}" dt="2022-05-19T09:14:30.140" v="2644" actId="20577"/>
          <ac:spMkLst>
            <pc:docMk/>
            <pc:sldMk cId="1424121418" sldId="259"/>
            <ac:spMk id="3" creationId="{A643700D-FD59-45EF-AA11-697A4978C4E4}"/>
          </ac:spMkLst>
        </pc:spChg>
      </pc:sldChg>
      <pc:sldChg chg="modSp del mod">
        <pc:chgData name="Linda Bakker" userId="7d93d4df-ecc6-489a-9368-5cfebdf4c9b7" providerId="ADAL" clId="{19F16EA5-8E0E-4F9C-B6AB-454B0C61C522}" dt="2022-04-28T08:31:32.569" v="1083" actId="47"/>
        <pc:sldMkLst>
          <pc:docMk/>
          <pc:sldMk cId="87626452" sldId="260"/>
        </pc:sldMkLst>
        <pc:spChg chg="mod">
          <ac:chgData name="Linda Bakker" userId="7d93d4df-ecc6-489a-9368-5cfebdf4c9b7" providerId="ADAL" clId="{19F16EA5-8E0E-4F9C-B6AB-454B0C61C522}" dt="2022-04-20T07:51:29.008" v="181" actId="20577"/>
          <ac:spMkLst>
            <pc:docMk/>
            <pc:sldMk cId="87626452" sldId="260"/>
            <ac:spMk id="2" creationId="{E1C5AD08-2FEB-4461-AE08-48B4C7D0F97F}"/>
          </ac:spMkLst>
        </pc:spChg>
      </pc:sldChg>
      <pc:sldChg chg="addSp delSp modSp mod">
        <pc:chgData name="Linda Bakker" userId="7d93d4df-ecc6-489a-9368-5cfebdf4c9b7" providerId="ADAL" clId="{19F16EA5-8E0E-4F9C-B6AB-454B0C61C522}" dt="2022-05-09T07:45:28.964" v="2300" actId="1076"/>
        <pc:sldMkLst>
          <pc:docMk/>
          <pc:sldMk cId="2972321120" sldId="261"/>
        </pc:sldMkLst>
        <pc:spChg chg="del">
          <ac:chgData name="Linda Bakker" userId="7d93d4df-ecc6-489a-9368-5cfebdf4c9b7" providerId="ADAL" clId="{19F16EA5-8E0E-4F9C-B6AB-454B0C61C522}" dt="2022-04-28T09:01:29.290" v="2049" actId="478"/>
          <ac:spMkLst>
            <pc:docMk/>
            <pc:sldMk cId="2972321120" sldId="261"/>
            <ac:spMk id="2" creationId="{75BCA2F8-9AD2-4F79-A763-212CEA907579}"/>
          </ac:spMkLst>
        </pc:spChg>
        <pc:spChg chg="del">
          <ac:chgData name="Linda Bakker" userId="7d93d4df-ecc6-489a-9368-5cfebdf4c9b7" providerId="ADAL" clId="{19F16EA5-8E0E-4F9C-B6AB-454B0C61C522}" dt="2022-04-28T09:01:21.952" v="2046"/>
          <ac:spMkLst>
            <pc:docMk/>
            <pc:sldMk cId="2972321120" sldId="261"/>
            <ac:spMk id="3" creationId="{1B178D4A-6186-49B4-A9C5-5A51833A0DE7}"/>
          </ac:spMkLst>
        </pc:spChg>
        <pc:spChg chg="add mod">
          <ac:chgData name="Linda Bakker" userId="7d93d4df-ecc6-489a-9368-5cfebdf4c9b7" providerId="ADAL" clId="{19F16EA5-8E0E-4F9C-B6AB-454B0C61C522}" dt="2022-04-28T09:02:08.329" v="2115" actId="6549"/>
          <ac:spMkLst>
            <pc:docMk/>
            <pc:sldMk cId="2972321120" sldId="261"/>
            <ac:spMk id="5" creationId="{7090E3CA-803F-495D-92A0-AEB71BD416F0}"/>
          </ac:spMkLst>
        </pc:spChg>
        <pc:picChg chg="add mod">
          <ac:chgData name="Linda Bakker" userId="7d93d4df-ecc6-489a-9368-5cfebdf4c9b7" providerId="ADAL" clId="{19F16EA5-8E0E-4F9C-B6AB-454B0C61C522}" dt="2022-05-09T07:45:28.964" v="2300" actId="1076"/>
          <ac:picMkLst>
            <pc:docMk/>
            <pc:sldMk cId="2972321120" sldId="261"/>
            <ac:picMk id="4" creationId="{B7C9CAA4-8A76-4F9F-9956-F5632A4ADAF2}"/>
          </ac:picMkLst>
        </pc:picChg>
      </pc:sldChg>
      <pc:sldChg chg="addSp delSp modSp mod setBg">
        <pc:chgData name="Linda Bakker" userId="7d93d4df-ecc6-489a-9368-5cfebdf4c9b7" providerId="ADAL" clId="{19F16EA5-8E0E-4F9C-B6AB-454B0C61C522}" dt="2022-04-28T09:00:31.573" v="2039" actId="207"/>
        <pc:sldMkLst>
          <pc:docMk/>
          <pc:sldMk cId="3373163400" sldId="262"/>
        </pc:sldMkLst>
        <pc:spChg chg="mod">
          <ac:chgData name="Linda Bakker" userId="7d93d4df-ecc6-489a-9368-5cfebdf4c9b7" providerId="ADAL" clId="{19F16EA5-8E0E-4F9C-B6AB-454B0C61C522}" dt="2022-04-28T09:00:31.573" v="2039" actId="207"/>
          <ac:spMkLst>
            <pc:docMk/>
            <pc:sldMk cId="3373163400" sldId="262"/>
            <ac:spMk id="2" creationId="{6CBDDCD6-BE47-45E2-9279-F3AD8939FAC6}"/>
          </ac:spMkLst>
        </pc:spChg>
        <pc:spChg chg="del mod">
          <ac:chgData name="Linda Bakker" userId="7d93d4df-ecc6-489a-9368-5cfebdf4c9b7" providerId="ADAL" clId="{19F16EA5-8E0E-4F9C-B6AB-454B0C61C522}" dt="2022-04-28T07:59:57.058" v="184"/>
          <ac:spMkLst>
            <pc:docMk/>
            <pc:sldMk cId="3373163400" sldId="262"/>
            <ac:spMk id="3" creationId="{A4258BA0-31A0-4051-92C9-BF3B400CCFBD}"/>
          </ac:spMkLst>
        </pc:spChg>
        <pc:spChg chg="add mod">
          <ac:chgData name="Linda Bakker" userId="7d93d4df-ecc6-489a-9368-5cfebdf4c9b7" providerId="ADAL" clId="{19F16EA5-8E0E-4F9C-B6AB-454B0C61C522}" dt="2022-04-28T08:07:00.173" v="361" actId="1076"/>
          <ac:spMkLst>
            <pc:docMk/>
            <pc:sldMk cId="3373163400" sldId="262"/>
            <ac:spMk id="4" creationId="{7347333F-E9CB-4B27-95D8-F0D1787FE984}"/>
          </ac:spMkLst>
        </pc:spChg>
        <pc:spChg chg="add mod">
          <ac:chgData name="Linda Bakker" userId="7d93d4df-ecc6-489a-9368-5cfebdf4c9b7" providerId="ADAL" clId="{19F16EA5-8E0E-4F9C-B6AB-454B0C61C522}" dt="2022-04-28T08:11:59.214" v="436" actId="20577"/>
          <ac:spMkLst>
            <pc:docMk/>
            <pc:sldMk cId="3373163400" sldId="262"/>
            <ac:spMk id="6" creationId="{2F48EE3F-2FAC-4544-93E6-B74E4E42A3C5}"/>
          </ac:spMkLst>
        </pc:spChg>
        <pc:spChg chg="add">
          <ac:chgData name="Linda Bakker" userId="7d93d4df-ecc6-489a-9368-5cfebdf4c9b7" providerId="ADAL" clId="{19F16EA5-8E0E-4F9C-B6AB-454B0C61C522}" dt="2022-04-28T08:06:42.117" v="359" actId="26606"/>
          <ac:spMkLst>
            <pc:docMk/>
            <pc:sldMk cId="3373163400" sldId="262"/>
            <ac:spMk id="10" creationId="{5E39A796-BE83-48B1-B33F-35C4A32AAB57}"/>
          </ac:spMkLst>
        </pc:spChg>
        <pc:spChg chg="add">
          <ac:chgData name="Linda Bakker" userId="7d93d4df-ecc6-489a-9368-5cfebdf4c9b7" providerId="ADAL" clId="{19F16EA5-8E0E-4F9C-B6AB-454B0C61C522}" dt="2022-04-28T08:06:42.117" v="359" actId="26606"/>
          <ac:spMkLst>
            <pc:docMk/>
            <pc:sldMk cId="3373163400" sldId="262"/>
            <ac:spMk id="12" creationId="{72F84B47-E267-4194-8194-831DB7B5547F}"/>
          </ac:spMkLst>
        </pc:spChg>
        <pc:picChg chg="add mod">
          <ac:chgData name="Linda Bakker" userId="7d93d4df-ecc6-489a-9368-5cfebdf4c9b7" providerId="ADAL" clId="{19F16EA5-8E0E-4F9C-B6AB-454B0C61C522}" dt="2022-04-28T08:06:42.117" v="359" actId="26606"/>
          <ac:picMkLst>
            <pc:docMk/>
            <pc:sldMk cId="3373163400" sldId="262"/>
            <ac:picMk id="5" creationId="{F08FBE9A-CA84-4257-B786-CC62362675C4}"/>
          </ac:picMkLst>
        </pc:picChg>
      </pc:sldChg>
      <pc:sldChg chg="addSp modSp new mod setBg">
        <pc:chgData name="Linda Bakker" userId="7d93d4df-ecc6-489a-9368-5cfebdf4c9b7" providerId="ADAL" clId="{19F16EA5-8E0E-4F9C-B6AB-454B0C61C522}" dt="2022-05-09T07:36:08.759" v="2236" actId="20577"/>
        <pc:sldMkLst>
          <pc:docMk/>
          <pc:sldMk cId="1039775013" sldId="263"/>
        </pc:sldMkLst>
        <pc:spChg chg="mod">
          <ac:chgData name="Linda Bakker" userId="7d93d4df-ecc6-489a-9368-5cfebdf4c9b7" providerId="ADAL" clId="{19F16EA5-8E0E-4F9C-B6AB-454B0C61C522}" dt="2022-04-28T09:00:52.941" v="2042" actId="207"/>
          <ac:spMkLst>
            <pc:docMk/>
            <pc:sldMk cId="1039775013" sldId="263"/>
            <ac:spMk id="2" creationId="{A39A7B98-8EB8-43CD-99AA-638B661D3A82}"/>
          </ac:spMkLst>
        </pc:spChg>
        <pc:spChg chg="mod">
          <ac:chgData name="Linda Bakker" userId="7d93d4df-ecc6-489a-9368-5cfebdf4c9b7" providerId="ADAL" clId="{19F16EA5-8E0E-4F9C-B6AB-454B0C61C522}" dt="2022-05-09T07:36:08.759" v="2236" actId="20577"/>
          <ac:spMkLst>
            <pc:docMk/>
            <pc:sldMk cId="1039775013" sldId="263"/>
            <ac:spMk id="3" creationId="{95FE70AE-877B-4C2E-914C-7ED1B91D6929}"/>
          </ac:spMkLst>
        </pc:spChg>
        <pc:spChg chg="add mod">
          <ac:chgData name="Linda Bakker" userId="7d93d4df-ecc6-489a-9368-5cfebdf4c9b7" providerId="ADAL" clId="{19F16EA5-8E0E-4F9C-B6AB-454B0C61C522}" dt="2022-04-28T08:26:27.973" v="775" actId="20577"/>
          <ac:spMkLst>
            <pc:docMk/>
            <pc:sldMk cId="1039775013" sldId="263"/>
            <ac:spMk id="7" creationId="{384C0C80-D807-45F9-BAE8-1BFE66B858D5}"/>
          </ac:spMkLst>
        </pc:spChg>
        <pc:spChg chg="add">
          <ac:chgData name="Linda Bakker" userId="7d93d4df-ecc6-489a-9368-5cfebdf4c9b7" providerId="ADAL" clId="{19F16EA5-8E0E-4F9C-B6AB-454B0C61C522}" dt="2022-04-28T08:23:31.417" v="656" actId="26606"/>
          <ac:spMkLst>
            <pc:docMk/>
            <pc:sldMk cId="1039775013" sldId="263"/>
            <ac:spMk id="9" creationId="{5E39A796-BE83-48B1-B33F-35C4A32AAB57}"/>
          </ac:spMkLst>
        </pc:spChg>
        <pc:spChg chg="add">
          <ac:chgData name="Linda Bakker" userId="7d93d4df-ecc6-489a-9368-5cfebdf4c9b7" providerId="ADAL" clId="{19F16EA5-8E0E-4F9C-B6AB-454B0C61C522}" dt="2022-04-28T08:23:31.417" v="656" actId="26606"/>
          <ac:spMkLst>
            <pc:docMk/>
            <pc:sldMk cId="1039775013" sldId="263"/>
            <ac:spMk id="11" creationId="{72F84B47-E267-4194-8194-831DB7B5547F}"/>
          </ac:spMkLst>
        </pc:spChg>
        <pc:picChg chg="add mod">
          <ac:chgData name="Linda Bakker" userId="7d93d4df-ecc6-489a-9368-5cfebdf4c9b7" providerId="ADAL" clId="{19F16EA5-8E0E-4F9C-B6AB-454B0C61C522}" dt="2022-04-28T08:23:31.417" v="656" actId="26606"/>
          <ac:picMkLst>
            <pc:docMk/>
            <pc:sldMk cId="1039775013" sldId="263"/>
            <ac:picMk id="4" creationId="{B6A8A867-F4FE-42A0-86D5-56C4464D6C31}"/>
          </ac:picMkLst>
        </pc:picChg>
      </pc:sldChg>
      <pc:sldChg chg="modSp new mod">
        <pc:chgData name="Linda Bakker" userId="7d93d4df-ecc6-489a-9368-5cfebdf4c9b7" providerId="ADAL" clId="{19F16EA5-8E0E-4F9C-B6AB-454B0C61C522}" dt="2022-04-28T09:01:00.284" v="2044" actId="207"/>
        <pc:sldMkLst>
          <pc:docMk/>
          <pc:sldMk cId="1964031498" sldId="264"/>
        </pc:sldMkLst>
        <pc:spChg chg="mod">
          <ac:chgData name="Linda Bakker" userId="7d93d4df-ecc6-489a-9368-5cfebdf4c9b7" providerId="ADAL" clId="{19F16EA5-8E0E-4F9C-B6AB-454B0C61C522}" dt="2022-04-28T09:01:00.284" v="2044" actId="207"/>
          <ac:spMkLst>
            <pc:docMk/>
            <pc:sldMk cId="1964031498" sldId="264"/>
            <ac:spMk id="2" creationId="{C6DD624A-7710-47E4-AFEB-DE33C42E0F81}"/>
          </ac:spMkLst>
        </pc:spChg>
        <pc:spChg chg="mod">
          <ac:chgData name="Linda Bakker" userId="7d93d4df-ecc6-489a-9368-5cfebdf4c9b7" providerId="ADAL" clId="{19F16EA5-8E0E-4F9C-B6AB-454B0C61C522}" dt="2022-04-28T08:52:25.832" v="1727" actId="27636"/>
          <ac:spMkLst>
            <pc:docMk/>
            <pc:sldMk cId="1964031498" sldId="264"/>
            <ac:spMk id="3" creationId="{34E936F7-F4E8-4EB2-81D3-47C5319DAC49}"/>
          </ac:spMkLst>
        </pc:spChg>
      </pc:sldChg>
      <pc:sldChg chg="addSp delSp modSp new mod">
        <pc:chgData name="Linda Bakker" userId="7d93d4df-ecc6-489a-9368-5cfebdf4c9b7" providerId="ADAL" clId="{19F16EA5-8E0E-4F9C-B6AB-454B0C61C522}" dt="2022-04-28T09:00:56.628" v="2043" actId="207"/>
        <pc:sldMkLst>
          <pc:docMk/>
          <pc:sldMk cId="2022463114" sldId="265"/>
        </pc:sldMkLst>
        <pc:spChg chg="mod">
          <ac:chgData name="Linda Bakker" userId="7d93d4df-ecc6-489a-9368-5cfebdf4c9b7" providerId="ADAL" clId="{19F16EA5-8E0E-4F9C-B6AB-454B0C61C522}" dt="2022-04-28T09:00:56.628" v="2043" actId="207"/>
          <ac:spMkLst>
            <pc:docMk/>
            <pc:sldMk cId="2022463114" sldId="265"/>
            <ac:spMk id="2" creationId="{D804C76B-EBE7-4EF6-9F90-F195793F27C9}"/>
          </ac:spMkLst>
        </pc:spChg>
        <pc:spChg chg="del">
          <ac:chgData name="Linda Bakker" userId="7d93d4df-ecc6-489a-9368-5cfebdf4c9b7" providerId="ADAL" clId="{19F16EA5-8E0E-4F9C-B6AB-454B0C61C522}" dt="2022-04-28T08:54:10.515" v="1767"/>
          <ac:spMkLst>
            <pc:docMk/>
            <pc:sldMk cId="2022463114" sldId="265"/>
            <ac:spMk id="3" creationId="{3AF2E84C-D31E-4F42-80F5-BA62DFD99AC1}"/>
          </ac:spMkLst>
        </pc:spChg>
        <pc:spChg chg="add mod">
          <ac:chgData name="Linda Bakker" userId="7d93d4df-ecc6-489a-9368-5cfebdf4c9b7" providerId="ADAL" clId="{19F16EA5-8E0E-4F9C-B6AB-454B0C61C522}" dt="2022-04-28T08:56:51.189" v="1998" actId="20577"/>
          <ac:spMkLst>
            <pc:docMk/>
            <pc:sldMk cId="2022463114" sldId="265"/>
            <ac:spMk id="5" creationId="{A1622F48-3711-40B0-A10B-3D1BA922B78C}"/>
          </ac:spMkLst>
        </pc:spChg>
        <pc:spChg chg="add mod">
          <ac:chgData name="Linda Bakker" userId="7d93d4df-ecc6-489a-9368-5cfebdf4c9b7" providerId="ADAL" clId="{19F16EA5-8E0E-4F9C-B6AB-454B0C61C522}" dt="2022-04-28T08:57:16.259" v="2000" actId="1076"/>
          <ac:spMkLst>
            <pc:docMk/>
            <pc:sldMk cId="2022463114" sldId="265"/>
            <ac:spMk id="7" creationId="{09B8A640-ECDE-4986-8515-B1D4D998F679}"/>
          </ac:spMkLst>
        </pc:spChg>
        <pc:picChg chg="add mod">
          <ac:chgData name="Linda Bakker" userId="7d93d4df-ecc6-489a-9368-5cfebdf4c9b7" providerId="ADAL" clId="{19F16EA5-8E0E-4F9C-B6AB-454B0C61C522}" dt="2022-04-28T08:57:24.721" v="2002" actId="1076"/>
          <ac:picMkLst>
            <pc:docMk/>
            <pc:sldMk cId="2022463114" sldId="265"/>
            <ac:picMk id="4" creationId="{E1BB6FEA-9B6C-4738-940B-C84068DCFDFD}"/>
          </ac:picMkLst>
        </pc:picChg>
      </pc:sldChg>
      <pc:sldChg chg="modSp new mod">
        <pc:chgData name="Linda Bakker" userId="7d93d4df-ecc6-489a-9368-5cfebdf4c9b7" providerId="ADAL" clId="{19F16EA5-8E0E-4F9C-B6AB-454B0C61C522}" dt="2022-05-09T07:49:33.676" v="2637" actId="20577"/>
        <pc:sldMkLst>
          <pc:docMk/>
          <pc:sldMk cId="2236098978" sldId="266"/>
        </pc:sldMkLst>
        <pc:spChg chg="mod">
          <ac:chgData name="Linda Bakker" userId="7d93d4df-ecc6-489a-9368-5cfebdf4c9b7" providerId="ADAL" clId="{19F16EA5-8E0E-4F9C-B6AB-454B0C61C522}" dt="2022-04-28T10:30:29.005" v="2190" actId="207"/>
          <ac:spMkLst>
            <pc:docMk/>
            <pc:sldMk cId="2236098978" sldId="266"/>
            <ac:spMk id="2" creationId="{51BDAEC8-39DC-4E32-A1EA-426BCAFA55B5}"/>
          </ac:spMkLst>
        </pc:spChg>
        <pc:spChg chg="mod">
          <ac:chgData name="Linda Bakker" userId="7d93d4df-ecc6-489a-9368-5cfebdf4c9b7" providerId="ADAL" clId="{19F16EA5-8E0E-4F9C-B6AB-454B0C61C522}" dt="2022-05-09T07:49:33.676" v="2637" actId="20577"/>
          <ac:spMkLst>
            <pc:docMk/>
            <pc:sldMk cId="2236098978" sldId="266"/>
            <ac:spMk id="3" creationId="{5402DA16-1BFE-48E3-A3B9-18B356099C4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560C9C-8085-4375-94EB-A9A8C8344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3C962BD-60DE-4159-85F5-C0BC2670C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D1A365-E860-409E-B72C-64DC03423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4CBC8-7198-445A-9675-7AD8BDB60080}" type="datetimeFigureOut">
              <a:rPr lang="nl-NL" smtClean="0"/>
              <a:t>19-5-2022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21CA48-267C-4A75-96DB-D953B42D2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F1CC45-C38D-4FA6-B32A-48E3392A7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2B4A-C8AD-4EEE-A623-FF2E8CDE7C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63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C4B4D1-836B-4595-A7BA-523FEA358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E80571D-DBF7-4921-8B54-726756951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1C0C40-4F20-4C78-A862-F50B6F7A1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4CBC8-7198-445A-9675-7AD8BDB60080}" type="datetimeFigureOut">
              <a:rPr lang="nl-NL" smtClean="0"/>
              <a:t>19-5-2022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8A645A-4B73-42BC-9C7D-4C8A96CE6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8BB1FD-1B92-4687-88AA-922D13A1B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2B4A-C8AD-4EEE-A623-FF2E8CDE7C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393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CDD059C-7614-448E-9853-25DC515537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4F8A13B-A58E-4AEC-82DC-928965446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F6D5D8-C62A-40A0-980D-D0C11BD74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4CBC8-7198-445A-9675-7AD8BDB60080}" type="datetimeFigureOut">
              <a:rPr lang="nl-NL" smtClean="0"/>
              <a:t>19-5-2022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816A82-026F-4B85-B8F8-09A4FD63A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527CB9-5F3B-4C41-BDCB-1F13E5FBC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2B4A-C8AD-4EEE-A623-FF2E8CDE7C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581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A40C05-8787-4D44-B610-325D247A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D7631D-FB00-4B3E-95CC-AF512D079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3DBDF4-1CEF-499E-81A6-5D259B6C7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4CBC8-7198-445A-9675-7AD8BDB60080}" type="datetimeFigureOut">
              <a:rPr lang="nl-NL" smtClean="0"/>
              <a:t>19-5-2022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C31DDC-4021-489D-9F03-F161E01F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743E79-5B6B-4A4D-9382-A9F560F02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2B4A-C8AD-4EEE-A623-FF2E8CDE7C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647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B7B213-FC69-4228-B9B6-44B0574EA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B574401-866D-4601-B61B-35B341D3F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364D5B-482E-4E75-9F66-4E5CEFF30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4CBC8-7198-445A-9675-7AD8BDB60080}" type="datetimeFigureOut">
              <a:rPr lang="nl-NL" smtClean="0"/>
              <a:t>19-5-2022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8C507D-84D7-4496-9B7C-B48EC4F11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5DB905-726B-4B72-B1F8-7BBB2CC6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2B4A-C8AD-4EEE-A623-FF2E8CDE7C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928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2E012A-3779-4868-9DEB-D598F21EF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0BBB2E-0FDD-4417-A9CD-B73CD94CB8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ADEAA58-484A-4CDB-AF24-9BBA44FFB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952C357-F628-4CF8-9969-11F77D3CB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4CBC8-7198-445A-9675-7AD8BDB60080}" type="datetimeFigureOut">
              <a:rPr lang="nl-NL" smtClean="0"/>
              <a:t>19-5-2022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A55A070-F2B3-420D-A847-0D7159D45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E75A82F-B6F4-4350-ABDE-18F036DE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2B4A-C8AD-4EEE-A623-FF2E8CDE7C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967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7475F9-E523-4177-A04C-558EBD5D0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869ADE9-634D-48F7-A96C-89559A6AE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129D724-BF19-4AE9-BA41-231518E41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4985A3D-1538-4296-8FE4-F577DE41A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F8EEF19-C881-4429-967D-2020373EA0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7B1E205-9D74-4CC1-9DDA-0296ED164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4CBC8-7198-445A-9675-7AD8BDB60080}" type="datetimeFigureOut">
              <a:rPr lang="nl-NL" smtClean="0"/>
              <a:t>19-5-2022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B0FB681-AE1F-42BE-A2BA-0F5866A46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30018EE-47ED-46F2-B5FE-904A3F15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2B4A-C8AD-4EEE-A623-FF2E8CDE7C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163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6F8318-C0E5-4D09-8B0B-E503FA03A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DC4949C-129B-47F0-93C6-13E7CE21A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4CBC8-7198-445A-9675-7AD8BDB60080}" type="datetimeFigureOut">
              <a:rPr lang="nl-NL" smtClean="0"/>
              <a:t>19-5-2022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7DA6A83-6E57-49ED-B75C-A171262B5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332CAB3-AE87-466F-AF6E-56F841E60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2B4A-C8AD-4EEE-A623-FF2E8CDE7C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5409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A46B1F5-ECF9-45EA-93AE-E71ADA34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4CBC8-7198-445A-9675-7AD8BDB60080}" type="datetimeFigureOut">
              <a:rPr lang="nl-NL" smtClean="0"/>
              <a:t>19-5-2022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41A1ABE-4FA4-419E-ABFD-A81EC9071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EADFB3F-1652-4FEC-9E50-E3F68A734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2B4A-C8AD-4EEE-A623-FF2E8CDE7C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367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9E560-4B8D-47B3-962D-85CA70F68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257834-083A-455A-BBA2-CD2353C37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09BA2E-79ED-4C1F-8B7D-E2393FFB9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D3F5CA4-023C-4D13-89C7-6361FEF6E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4CBC8-7198-445A-9675-7AD8BDB60080}" type="datetimeFigureOut">
              <a:rPr lang="nl-NL" smtClean="0"/>
              <a:t>19-5-2022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C2A6D76-DBAD-4CCC-ABE6-37A7B2147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6C4BB09-EB33-4EFE-BFE5-9CBB64BA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2B4A-C8AD-4EEE-A623-FF2E8CDE7C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858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0B19A6-75CD-4709-A9E2-84A9F1E2E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28B060F-F55C-41CC-8BBB-C1B5668D33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7EDC0F5-6D79-4938-9CD7-FC2E1E785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132ACEE-683F-4830-B606-A4835492E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4CBC8-7198-445A-9675-7AD8BDB60080}" type="datetimeFigureOut">
              <a:rPr lang="nl-NL" smtClean="0"/>
              <a:t>19-5-2022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FC76F9F-152E-46D3-9DAC-B7E4158A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85E20CE-BFB2-4053-A76D-DB68C569B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2B4A-C8AD-4EEE-A623-FF2E8CDE7C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525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53644B6-46D8-4F91-87CA-891F09A56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3D23A04-9D9B-4E86-A7E5-8EEE2416D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D53615-57F4-418D-88A1-ED95F4FD8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4CBC8-7198-445A-9675-7AD8BDB60080}" type="datetimeFigureOut">
              <a:rPr lang="nl-NL" smtClean="0"/>
              <a:t>19-5-2022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6FDE42-CA5C-454F-945E-F9DEB8D8A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F71D94-0F96-4712-A23F-62EFBD574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72B4A-C8AD-4EEE-A623-FF2E8CDE7C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849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Linda.bakker@hu.n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C09BC3-B093-41E2-B348-6687A5283D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164" y="-460519"/>
            <a:ext cx="9144000" cy="2387600"/>
          </a:xfrm>
        </p:spPr>
        <p:txBody>
          <a:bodyPr>
            <a:normAutofit/>
          </a:bodyPr>
          <a:lstStyle/>
          <a:p>
            <a:pPr lvl="0"/>
            <a:r>
              <a:rPr lang="nl-NL" sz="4400" i="1" dirty="0">
                <a:solidFill>
                  <a:srgbClr val="C00000"/>
                </a:solidFill>
                <a:effectLst/>
                <a:latin typeface="+mn-lt"/>
                <a:ea typeface="Calibri" panose="020F0502020204030204" pitchFamily="34" charset="0"/>
              </a:rPr>
              <a:t>Recent werkervaring en toch een lagere uitstroom naar werk</a:t>
            </a:r>
            <a:endParaRPr lang="nl-NL" sz="4400" dirty="0">
              <a:solidFill>
                <a:srgbClr val="C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7E9B387-6310-49EC-87B7-504A54B4E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4547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nl-NL" dirty="0"/>
              <a:t>VIA conferentie Doen wat werkt!</a:t>
            </a:r>
          </a:p>
          <a:p>
            <a:r>
              <a:rPr lang="nl-NL" dirty="0"/>
              <a:t>19 mei 2022</a:t>
            </a:r>
          </a:p>
          <a:p>
            <a:r>
              <a:rPr lang="nl-NL" dirty="0"/>
              <a:t>Dr. Linda Bakker</a:t>
            </a:r>
          </a:p>
          <a:p>
            <a:r>
              <a:rPr lang="nl-NL" dirty="0"/>
              <a:t>Senior onderzoeker Lectoraat Organiseren van Waardig Werk</a:t>
            </a: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7CBF9F04-0E94-4A51-A794-9309D6839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405" y="5854468"/>
            <a:ext cx="2478854" cy="83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13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tekst&#10;&#10;Automatisch gegenereerde beschrijving">
            <a:extLst>
              <a:ext uri="{FF2B5EF4-FFF2-40B4-BE49-F238E27FC236}">
                <a16:creationId xmlns:a16="http://schemas.microsoft.com/office/drawing/2014/main" id="{B7C9CAA4-8A76-4F9F-9956-F5632A4AD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272" y="3964887"/>
            <a:ext cx="3023928" cy="102173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090E3CA-803F-495D-92A0-AEB71BD416F0}"/>
              </a:ext>
            </a:extLst>
          </p:cNvPr>
          <p:cNvSpPr txBox="1"/>
          <p:nvPr/>
        </p:nvSpPr>
        <p:spPr>
          <a:xfrm>
            <a:off x="3224530" y="2091690"/>
            <a:ext cx="4988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2400" dirty="0"/>
          </a:p>
          <a:p>
            <a:pPr algn="ctr"/>
            <a:r>
              <a:rPr lang="nl-NL" sz="2400" dirty="0"/>
              <a:t>Dr. Linda Bakker</a:t>
            </a:r>
          </a:p>
          <a:p>
            <a:pPr algn="ctr"/>
            <a:r>
              <a:rPr lang="nl-NL" sz="2400" dirty="0">
                <a:hlinkClick r:id="rId3"/>
              </a:rPr>
              <a:t>Linda.bakker@hu.nl</a:t>
            </a:r>
            <a:r>
              <a:rPr lang="nl-N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2321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BDDCD6-BE47-45E2-9279-F3AD8939F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B0F0"/>
                </a:solidFill>
              </a:rPr>
              <a:t>Achtergrond</a:t>
            </a:r>
          </a:p>
        </p:txBody>
      </p:sp>
      <p:sp>
        <p:nvSpPr>
          <p:cNvPr id="4" name="Tekstvak 6">
            <a:extLst>
              <a:ext uri="{FF2B5EF4-FFF2-40B4-BE49-F238E27FC236}">
                <a16:creationId xmlns:a16="http://schemas.microsoft.com/office/drawing/2014/main" id="{7347333F-E9CB-4B27-95D8-F0D1787FE984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648930" y="2005517"/>
            <a:ext cx="3505494" cy="37854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nl-NL" sz="1800" dirty="0"/>
              <a:t>Juist tijdens de (in termen van re-integratie) kansrijkere WW-periode, slagen personen met een niet-westerse migratieachtergrond minder vaak in het vinden van werk (dan personen zonder migratieachtergrond).</a:t>
            </a:r>
          </a:p>
          <a:p>
            <a:endParaRPr lang="nl-NL" altLang="nl-NL" sz="1800" dirty="0"/>
          </a:p>
          <a:p>
            <a:r>
              <a:rPr lang="nl-NL" altLang="nl-NL" sz="1800" dirty="0"/>
              <a:t>De gemiddeld </a:t>
            </a:r>
            <a:r>
              <a:rPr lang="nl-NL" altLang="nl-NL" sz="1800" b="1" dirty="0"/>
              <a:t>19% lagere instroom </a:t>
            </a:r>
            <a:r>
              <a:rPr lang="nl-NL" altLang="nl-NL" sz="1800" dirty="0"/>
              <a:t>naar werk</a:t>
            </a:r>
            <a:r>
              <a:rPr lang="nl-NL" altLang="nl-NL" sz="1800" b="1" dirty="0"/>
              <a:t> </a:t>
            </a:r>
            <a:r>
              <a:rPr lang="nl-NL" altLang="nl-NL" sz="1800" dirty="0"/>
              <a:t>varieert naar herkomstland.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2">
            <a:extLst>
              <a:ext uri="{FF2B5EF4-FFF2-40B4-BE49-F238E27FC236}">
                <a16:creationId xmlns:a16="http://schemas.microsoft.com/office/drawing/2014/main" id="{F08FBE9A-CA84-4257-B786-CC6236267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8" t="24538" r="45670" b="45969"/>
          <a:stretch>
            <a:fillRect/>
          </a:stretch>
        </p:blipFill>
        <p:spPr bwMode="auto">
          <a:xfrm>
            <a:off x="5405862" y="1063817"/>
            <a:ext cx="6019331" cy="472711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F48EE3F-2FAC-4544-93E6-B74E4E42A3C5}"/>
              </a:ext>
            </a:extLst>
          </p:cNvPr>
          <p:cNvSpPr txBox="1"/>
          <p:nvPr/>
        </p:nvSpPr>
        <p:spPr>
          <a:xfrm>
            <a:off x="6096000" y="5790936"/>
            <a:ext cx="544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Bron: Kansen op uitstroom uit WW bekeken (2019)</a:t>
            </a:r>
          </a:p>
        </p:txBody>
      </p:sp>
    </p:spTree>
    <p:extLst>
      <p:ext uri="{BB962C8B-B14F-4D97-AF65-F5344CB8AC3E}">
        <p14:creationId xmlns:p14="http://schemas.microsoft.com/office/powerpoint/2010/main" val="3373163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5B7A2-73A3-43D8-BBCF-BC8CFD5B4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Uitstroom</a:t>
            </a:r>
            <a:r>
              <a:rPr lang="en-US" sz="3700" kern="1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naar</a:t>
            </a:r>
            <a:r>
              <a:rPr lang="en-US" sz="3700" kern="1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werk</a:t>
            </a:r>
            <a:r>
              <a:rPr lang="en-US" sz="3700" kern="1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vanuit</a:t>
            </a:r>
            <a:r>
              <a:rPr lang="en-US" sz="3700" kern="1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WW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F399DF2-FA91-4D74-9400-8EF74EC73581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Opnieuw</a:t>
            </a:r>
            <a:r>
              <a:rPr lang="en-US" sz="2400" dirty="0"/>
              <a:t> </a:t>
            </a:r>
            <a:r>
              <a:rPr lang="en-US" sz="2400" dirty="0" err="1"/>
              <a:t>blijkt</a:t>
            </a:r>
            <a:r>
              <a:rPr lang="en-US" sz="2400" dirty="0"/>
              <a:t>: </a:t>
            </a:r>
            <a:r>
              <a:rPr lang="en-US" sz="2400" dirty="0" err="1"/>
              <a:t>uitstroom</a:t>
            </a:r>
            <a:r>
              <a:rPr lang="en-US" sz="2400" dirty="0"/>
              <a:t> </a:t>
            </a:r>
            <a:r>
              <a:rPr lang="en-US" sz="2400" dirty="0" err="1"/>
              <a:t>naar</a:t>
            </a:r>
            <a:r>
              <a:rPr lang="en-US" sz="2400" dirty="0"/>
              <a:t> </a:t>
            </a:r>
            <a:r>
              <a:rPr lang="en-US" sz="2400" dirty="0" err="1"/>
              <a:t>werk</a:t>
            </a:r>
            <a:r>
              <a:rPr lang="en-US" sz="2400" dirty="0"/>
              <a:t> lager </a:t>
            </a:r>
            <a:r>
              <a:rPr lang="en-US" sz="2400" dirty="0" err="1"/>
              <a:t>voor</a:t>
            </a:r>
            <a:r>
              <a:rPr lang="en-US" sz="2400" dirty="0"/>
              <a:t> </a:t>
            </a:r>
            <a:r>
              <a:rPr lang="en-US" sz="2400" dirty="0" err="1"/>
              <a:t>personen</a:t>
            </a:r>
            <a:r>
              <a:rPr lang="en-US" sz="2400" dirty="0"/>
              <a:t> met </a:t>
            </a:r>
            <a:r>
              <a:rPr lang="en-US" sz="2400" dirty="0" err="1"/>
              <a:t>migratieachtergrond</a:t>
            </a:r>
            <a:r>
              <a:rPr lang="en-US" sz="2400" dirty="0"/>
              <a:t>, met name met </a:t>
            </a:r>
            <a:r>
              <a:rPr lang="en-US" sz="2400" dirty="0" err="1"/>
              <a:t>Turkse</a:t>
            </a:r>
            <a:r>
              <a:rPr lang="en-US" sz="2400" dirty="0"/>
              <a:t> of </a:t>
            </a:r>
            <a:r>
              <a:rPr lang="en-US" sz="2400" dirty="0" err="1"/>
              <a:t>Marokkaanse</a:t>
            </a:r>
            <a:r>
              <a:rPr lang="en-US" sz="2400" dirty="0"/>
              <a:t> </a:t>
            </a:r>
            <a:r>
              <a:rPr lang="en-US" sz="2400" dirty="0" err="1"/>
              <a:t>achtergrond</a:t>
            </a:r>
            <a:r>
              <a:rPr lang="en-US" sz="2400" dirty="0"/>
              <a:t>. 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5A77AAB-E069-48F8-8B83-6829F8B9A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5862" y="1614054"/>
            <a:ext cx="6019331" cy="3626646"/>
          </a:xfrm>
          <a:prstGeom prst="rect">
            <a:avLst/>
          </a:prstGeom>
          <a:effectLst/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0D63466-7DEC-4410-891E-C2AAFF661838}"/>
              </a:ext>
            </a:extLst>
          </p:cNvPr>
          <p:cNvSpPr txBox="1"/>
          <p:nvPr/>
        </p:nvSpPr>
        <p:spPr>
          <a:xfrm>
            <a:off x="5734050" y="5417484"/>
            <a:ext cx="51625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Bron: De weg naar werk (2020) Significant Public</a:t>
            </a:r>
          </a:p>
        </p:txBody>
      </p:sp>
    </p:spTree>
    <p:extLst>
      <p:ext uri="{BB962C8B-B14F-4D97-AF65-F5344CB8AC3E}">
        <p14:creationId xmlns:p14="http://schemas.microsoft.com/office/powerpoint/2010/main" val="3241727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E56DB8-84DF-41E2-9944-048E980F2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B0F0"/>
                </a:solidFill>
              </a:rPr>
              <a:t>Individuele verklaringen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3E1296-1F22-4482-849A-1AD5B6891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nl-NL" sz="2400" dirty="0"/>
              <a:t>Beperkte taalbeheersing</a:t>
            </a:r>
          </a:p>
          <a:p>
            <a:r>
              <a:rPr lang="nl-NL" sz="2400" dirty="0"/>
              <a:t>Lager opleidingsniveau</a:t>
            </a:r>
          </a:p>
          <a:p>
            <a:r>
              <a:rPr lang="nl-NL" sz="2400" dirty="0"/>
              <a:t>Zoekgedrag en culturele verschillen houden </a:t>
            </a:r>
            <a:r>
              <a:rPr lang="nl-NL" sz="2400" i="1" u="sng" dirty="0"/>
              <a:t>niet</a:t>
            </a:r>
            <a:r>
              <a:rPr lang="nl-NL" sz="2400" dirty="0"/>
              <a:t> aantoonbaar verband met lagere uitstroom</a:t>
            </a:r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1">
            <a:extLst>
              <a:ext uri="{FF2B5EF4-FFF2-40B4-BE49-F238E27FC236}">
                <a16:creationId xmlns:a16="http://schemas.microsoft.com/office/drawing/2014/main" id="{822A267A-6FD6-47DC-B787-9989A8EB2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8" t="26923" r="25122" b="23965"/>
          <a:stretch>
            <a:fillRect/>
          </a:stretch>
        </p:blipFill>
        <p:spPr bwMode="auto">
          <a:xfrm>
            <a:off x="5405862" y="2012218"/>
            <a:ext cx="6019331" cy="28303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90DC27F-9D68-4166-A94D-C358580E51A2}"/>
              </a:ext>
            </a:extLst>
          </p:cNvPr>
          <p:cNvSpPr txBox="1"/>
          <p:nvPr/>
        </p:nvSpPr>
        <p:spPr>
          <a:xfrm>
            <a:off x="5834252" y="5061922"/>
            <a:ext cx="5162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Figuur 16. Aandeel van de WW-gerechtigden bij wie een bepaalde factor zoals gemeten in de Werkverkenner belemmerend is voor de kans op het vinden van werk, uitgesplitst naar migratieachtergrond</a:t>
            </a:r>
            <a:endParaRPr lang="nl-NL" sz="1400" i="1" dirty="0"/>
          </a:p>
          <a:p>
            <a:r>
              <a:rPr lang="nl-NL" i="1" dirty="0"/>
              <a:t>Bron: De weg naar werk (2020) Significant Public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449D527E-312A-4AF2-AC96-ABA3113614CC}"/>
              </a:ext>
            </a:extLst>
          </p:cNvPr>
          <p:cNvSpPr/>
          <p:nvPr/>
        </p:nvSpPr>
        <p:spPr bwMode="auto">
          <a:xfrm>
            <a:off x="7348538" y="3684588"/>
            <a:ext cx="2271712" cy="377825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nl-NL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387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A7B98-8EB8-43CD-99AA-638B661D3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B0F0"/>
                </a:solidFill>
              </a:rPr>
              <a:t>Maatschappelijke verklaringen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FE70AE-877B-4C2E-914C-7ED1B91D6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 lnSpcReduction="10000"/>
          </a:bodyPr>
          <a:lstStyle/>
          <a:p>
            <a:r>
              <a:rPr lang="nl-NL" sz="2400" dirty="0"/>
              <a:t>Vooroordelen en discriminatie (gebrek aan cultuur van inclusie).</a:t>
            </a:r>
          </a:p>
          <a:p>
            <a:r>
              <a:rPr lang="nl-NL" sz="2400" dirty="0"/>
              <a:t>Dienstverlening UWV:  Werkverkenner wordt minder ingevuld en overschat kans op vinden van werk vanuit WW voor personen met niet-westerse migratieachtergrond.</a:t>
            </a:r>
          </a:p>
          <a:p>
            <a:pPr marL="0" indent="0">
              <a:buNone/>
            </a:pPr>
            <a:endParaRPr lang="nl-NL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2">
            <a:extLst>
              <a:ext uri="{FF2B5EF4-FFF2-40B4-BE49-F238E27FC236}">
                <a16:creationId xmlns:a16="http://schemas.microsoft.com/office/drawing/2014/main" id="{B6A8A867-F4FE-42A0-86D5-56C4464D6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3" t="28452" r="30467" b="21875"/>
          <a:stretch>
            <a:fillRect/>
          </a:stretch>
        </p:blipFill>
        <p:spPr bwMode="auto">
          <a:xfrm>
            <a:off x="5405862" y="1800407"/>
            <a:ext cx="6019331" cy="32539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84C0C80-D807-45F9-BAE8-1BFE66B858D5}"/>
              </a:ext>
            </a:extLst>
          </p:cNvPr>
          <p:cNvSpPr txBox="1"/>
          <p:nvPr/>
        </p:nvSpPr>
        <p:spPr>
          <a:xfrm>
            <a:off x="5834252" y="5061922"/>
            <a:ext cx="5162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Figuur 19. Aandeel van de WW-gerechtigden dat binnen een jaar is uitgestroomd van WW naar werk, uitgesplitst naar score op de Werkverkenner en migratieachtergrond</a:t>
            </a:r>
          </a:p>
          <a:p>
            <a:r>
              <a:rPr lang="nl-NL" i="1" dirty="0"/>
              <a:t>Bron: De weg naar werk (2020) Significant Public</a:t>
            </a:r>
          </a:p>
        </p:txBody>
      </p:sp>
    </p:spTree>
    <p:extLst>
      <p:ext uri="{BB962C8B-B14F-4D97-AF65-F5344CB8AC3E}">
        <p14:creationId xmlns:p14="http://schemas.microsoft.com/office/powerpoint/2010/main" val="1039775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4C76B-EBE7-4EF6-9F90-F195793F2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B0F0"/>
                </a:solidFill>
              </a:rPr>
              <a:t>Dienstverlening UWV en werkverkenner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1BB6FEA-9B6C-4738-940B-C84068DCF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3" t="36427" r="29863" b="44528"/>
          <a:stretch>
            <a:fillRect/>
          </a:stretch>
        </p:blipFill>
        <p:spPr bwMode="auto">
          <a:xfrm>
            <a:off x="947976" y="3507257"/>
            <a:ext cx="10575114" cy="213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1622F48-3711-40B0-A10B-3D1BA922B78C}"/>
              </a:ext>
            </a:extLst>
          </p:cNvPr>
          <p:cNvSpPr txBox="1"/>
          <p:nvPr/>
        </p:nvSpPr>
        <p:spPr>
          <a:xfrm>
            <a:off x="1243251" y="1920240"/>
            <a:ext cx="9302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altLang="nl-NL" sz="2400" dirty="0"/>
              <a:t>Dienstverleningsmodel UWV voor WW’ers: op basis van de geschatte afstand tot de arbeidsmarkt (volgt uit de Werkverkenner) wordt digitale (&gt;50%) of persoonlijk dienstverlening ingezet. </a:t>
            </a:r>
            <a:endParaRPr lang="nl-NL" sz="24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9B8A640-ECDE-4986-8515-B1D4D998F679}"/>
              </a:ext>
            </a:extLst>
          </p:cNvPr>
          <p:cNvSpPr txBox="1"/>
          <p:nvPr/>
        </p:nvSpPr>
        <p:spPr>
          <a:xfrm>
            <a:off x="1333500" y="59399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i="1" dirty="0"/>
              <a:t>Bron: De weg naar werk (2020) Significant Public</a:t>
            </a:r>
          </a:p>
        </p:txBody>
      </p:sp>
    </p:spTree>
    <p:extLst>
      <p:ext uri="{BB962C8B-B14F-4D97-AF65-F5344CB8AC3E}">
        <p14:creationId xmlns:p14="http://schemas.microsoft.com/office/powerpoint/2010/main" val="2022463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D624A-7710-47E4-AFEB-DE33C42E0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B0F0"/>
                </a:solidFill>
              </a:rPr>
              <a:t>Effectiviteit re-integratiemethoden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E936F7-F4E8-4EB2-81D3-47C5319DA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sz="2400" b="1" dirty="0">
                <a:latin typeface="Verdana" panose="020B0604030504040204" pitchFamily="34" charset="0"/>
                <a:ea typeface="Calibri" panose="020F0502020204030204" pitchFamily="34" charset="0"/>
              </a:rPr>
              <a:t>Effectieve manieren om werkhervatting te bevorderen vergelijkbaar met die voor</a:t>
            </a:r>
            <a:r>
              <a:rPr lang="nl-NL" sz="24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WW-klanten zonder niet-westerse migratieachtergrond. </a:t>
            </a:r>
            <a:r>
              <a:rPr lang="nl-NL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Dit zijn: </a:t>
            </a:r>
            <a:r>
              <a:rPr lang="nl-NL" sz="2400" dirty="0" err="1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jobhunting</a:t>
            </a:r>
            <a:r>
              <a:rPr lang="nl-NL" sz="24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, kortdurende training, workshops en gesprekken met de Adviseur werk </a:t>
            </a:r>
            <a:r>
              <a:rPr lang="nl-NL" sz="2400" dirty="0">
                <a:latin typeface="Verdana" panose="020B0604030504040204" pitchFamily="34" charset="0"/>
                <a:ea typeface="Calibri" panose="020F0502020204030204" pitchFamily="34" charset="0"/>
              </a:rPr>
              <a:t>(SEO, 2021).</a:t>
            </a:r>
          </a:p>
          <a:p>
            <a:endParaRPr lang="nl-NL" sz="2400" dirty="0"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r>
              <a:rPr lang="nl-NL" sz="2400" dirty="0">
                <a:latin typeface="Verdana" panose="020B0604030504040204" pitchFamily="34" charset="0"/>
                <a:ea typeface="Calibri" panose="020F0502020204030204" pitchFamily="34" charset="0"/>
              </a:rPr>
              <a:t>Indicaties dat </a:t>
            </a:r>
            <a:r>
              <a:rPr lang="nl-NL" sz="2400" b="1" dirty="0">
                <a:latin typeface="Verdana" panose="020B0604030504040204" pitchFamily="34" charset="0"/>
                <a:ea typeface="Calibri" panose="020F0502020204030204" pitchFamily="34" charset="0"/>
              </a:rPr>
              <a:t>i</a:t>
            </a:r>
            <a:r>
              <a:rPr lang="nl-NL" sz="2400" b="1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ntensieve dienstverlening UWV voor WW’ers met niet-westers migratieachtergrond wel positief effect kan hebben</a:t>
            </a:r>
            <a:r>
              <a:rPr lang="nl-NL" sz="24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. </a:t>
            </a:r>
            <a:r>
              <a:rPr lang="nl-NL" sz="2400" dirty="0">
                <a:latin typeface="Verdana" panose="020B0604030504040204" pitchFamily="34" charset="0"/>
                <a:ea typeface="Calibri" panose="020F0502020204030204" pitchFamily="34" charset="0"/>
              </a:rPr>
              <a:t>In tegenstelling tot personen zonder migratieachtergrond </a:t>
            </a:r>
            <a:r>
              <a:rPr lang="nl-NL" sz="24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(SEOR, 2020).</a:t>
            </a:r>
            <a:r>
              <a:rPr lang="nl-NL" sz="2400" dirty="0">
                <a:latin typeface="Verdana" panose="020B0604030504040204" pitchFamily="34" charset="0"/>
                <a:ea typeface="Calibri" panose="020F0502020204030204" pitchFamily="34" charset="0"/>
              </a:rPr>
              <a:t> De effecten van gesprekken met de Adviseur werk lijken groter voor WW-klanten met een migratieachtergrond (SEO, 2021).</a:t>
            </a:r>
          </a:p>
          <a:p>
            <a:endParaRPr lang="nl-NL" sz="2400" dirty="0">
              <a:effectLst/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r>
              <a:rPr lang="nl-NL" sz="24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Maatwerktraject (</a:t>
            </a:r>
            <a:r>
              <a:rPr lang="nl-NL" sz="24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IROs</a:t>
            </a:r>
            <a:r>
              <a:rPr lang="nl-NL" sz="2400" dirty="0" err="1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nl-NL" sz="24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Individuele</a:t>
            </a:r>
            <a:r>
              <a:rPr lang="nl-NL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re-integratie overeenkomst</a:t>
            </a:r>
            <a:r>
              <a:rPr lang="nl-NL" sz="24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zijn bijzonder effectief voor WW-gerechtigden met een Marokkaanse of Turkse migratieachtergrond </a:t>
            </a:r>
            <a:r>
              <a:rPr lang="nl-NL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(maar worden veel minder ingezet). (SEO, 2019)</a:t>
            </a:r>
            <a:endParaRPr lang="nl-NL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964031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C018B9-60FC-43E8-A184-731FDEA4C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B0F0"/>
                </a:solidFill>
              </a:rPr>
              <a:t>Oplossingsrichtingen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43700D-FD59-45EF-AA11-697A4978C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Instrument werkverkenner aanpassen en het gebruik ervan (meer intensieve dienstverlening voor deze groep);</a:t>
            </a:r>
          </a:p>
          <a:p>
            <a:r>
              <a:rPr lang="nl-NL" dirty="0"/>
              <a:t>Inzetten op bemiddeling en matching;</a:t>
            </a:r>
          </a:p>
          <a:p>
            <a:r>
              <a:rPr lang="nl-NL" dirty="0"/>
              <a:t>Training cultuursensitiviteit intermediairs én werkgevers; </a:t>
            </a:r>
          </a:p>
          <a:p>
            <a:r>
              <a:rPr lang="nl-NL" dirty="0"/>
              <a:t>Gebruik maken van gemeentelijk taalaanbod voor WW-</a:t>
            </a:r>
            <a:r>
              <a:rPr lang="nl-NL" dirty="0" err="1"/>
              <a:t>ers</a:t>
            </a:r>
            <a:r>
              <a:rPr lang="nl-NL" dirty="0"/>
              <a:t>;</a:t>
            </a:r>
          </a:p>
          <a:p>
            <a:r>
              <a:rPr lang="nl-NL" dirty="0"/>
              <a:t>Meer maatwerktrajecten inzetten (</a:t>
            </a:r>
            <a:r>
              <a:rPr lang="nl-NL" dirty="0" err="1"/>
              <a:t>IROs</a:t>
            </a:r>
            <a:r>
              <a:rPr lang="nl-NL"/>
              <a:t>).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4121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BDAEC8-39DC-4E32-A1EA-426BCAFA5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B0F0"/>
                </a:solidFill>
              </a:rPr>
              <a:t>Bronnen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02DA16-1BFE-48E3-A3B9-18B356099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i="1" dirty="0"/>
              <a:t>Kansen op instroom uit WW bekeken (2019) Atlas voor gemeenten</a:t>
            </a:r>
          </a:p>
          <a:p>
            <a:r>
              <a:rPr lang="nl-NL" i="1" dirty="0"/>
              <a:t>De weg naar werk (2020) Significant Public</a:t>
            </a:r>
          </a:p>
          <a:p>
            <a:r>
              <a:rPr lang="nl-NL" i="1" dirty="0"/>
              <a:t>Langetermijneffecten re-integratie (2019) SEO</a:t>
            </a:r>
          </a:p>
          <a:p>
            <a:r>
              <a:rPr lang="nl-NL" i="1" dirty="0"/>
              <a:t>Invloed van migratieachtergrond WW-gerechtigden op netto-effectiviteit van dienstverlening UWV (2020) SEOR </a:t>
            </a:r>
          </a:p>
          <a:p>
            <a:r>
              <a:rPr lang="nl-NL" i="1" dirty="0"/>
              <a:t>Eindnotitie: Effectiviteit re-integratiedienstverlening naar niet-westerse migratieachtergrond (2021) SEO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609897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515</Words>
  <Application>Microsoft Office PowerPoint</Application>
  <PresentationFormat>Breedbeeld</PresentationFormat>
  <Paragraphs>48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Kantoorthema</vt:lpstr>
      <vt:lpstr>Recent werkervaring en toch een lagere uitstroom naar werk</vt:lpstr>
      <vt:lpstr>Achtergrond</vt:lpstr>
      <vt:lpstr>Uitstroom naar werk vanuit WW </vt:lpstr>
      <vt:lpstr>Individuele verklaringen</vt:lpstr>
      <vt:lpstr>Maatschappelijke verklaringen</vt:lpstr>
      <vt:lpstr>Dienstverlening UWV en werkverkenner</vt:lpstr>
      <vt:lpstr>Effectiviteit re-integratiemethoden</vt:lpstr>
      <vt:lpstr>Oplossingsrichtingen </vt:lpstr>
      <vt:lpstr>Bronnen</vt:lpstr>
      <vt:lpstr>PowerPoint-presentatie</vt:lpstr>
    </vt:vector>
  </TitlesOfParts>
  <Company>Hogeschool Utrecht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Recente werkervaring en dan…?</dc:title>
  <dc:creator>Linda Bakker</dc:creator>
  <cp:lastModifiedBy>Linda Bakker</cp:lastModifiedBy>
  <cp:revision>1</cp:revision>
  <dcterms:created xsi:type="dcterms:W3CDTF">2022-04-20T07:26:54Z</dcterms:created>
  <dcterms:modified xsi:type="dcterms:W3CDTF">2022-05-19T09:14:32Z</dcterms:modified>
</cp:coreProperties>
</file>